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05A3-41ED-4BB7-AE95-1D4DA88FD96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38B-4F99-414E-94C1-A3D25849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61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05A3-41ED-4BB7-AE95-1D4DA88FD96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38B-4F99-414E-94C1-A3D25849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34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05A3-41ED-4BB7-AE95-1D4DA88FD96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38B-4F99-414E-94C1-A3D25849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05A3-41ED-4BB7-AE95-1D4DA88FD96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38B-4F99-414E-94C1-A3D25849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3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05A3-41ED-4BB7-AE95-1D4DA88FD96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38B-4F99-414E-94C1-A3D25849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4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05A3-41ED-4BB7-AE95-1D4DA88FD96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38B-4F99-414E-94C1-A3D25849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5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05A3-41ED-4BB7-AE95-1D4DA88FD96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38B-4F99-414E-94C1-A3D25849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62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05A3-41ED-4BB7-AE95-1D4DA88FD96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38B-4F99-414E-94C1-A3D25849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17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05A3-41ED-4BB7-AE95-1D4DA88FD96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38B-4F99-414E-94C1-A3D25849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1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05A3-41ED-4BB7-AE95-1D4DA88FD96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38B-4F99-414E-94C1-A3D25849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04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05A3-41ED-4BB7-AE95-1D4DA88FD96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838B-4F99-414E-94C1-A3D25849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5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005A3-41ED-4BB7-AE95-1D4DA88FD96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5838B-4F99-414E-94C1-A3D25849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793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E3B2E307AAEC4F90F7DE17189CCCF6" ma:contentTypeVersion="14" ma:contentTypeDescription="Create a new document." ma:contentTypeScope="" ma:versionID="4490cd036d2f6c2836deed6bbbebfa06">
  <xsd:schema xmlns:xsd="http://www.w3.org/2001/XMLSchema" xmlns:xs="http://www.w3.org/2001/XMLSchema" xmlns:p="http://schemas.microsoft.com/office/2006/metadata/properties" xmlns:ns2="1a73f3cd-b925-4ccb-8cc3-8d7f5400241a" xmlns:ns3="5c3548a8-ba52-4d20-9c2e-879fac6ecd7f" targetNamespace="http://schemas.microsoft.com/office/2006/metadata/properties" ma:root="true" ma:fieldsID="739c524988d727d5ce5e7db360cbd6c5" ns2:_="" ns3:_="">
    <xsd:import namespace="1a73f3cd-b925-4ccb-8cc3-8d7f5400241a"/>
    <xsd:import namespace="5c3548a8-ba52-4d20-9c2e-879fac6ecd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73f3cd-b925-4ccb-8cc3-8d7f540024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7a82321-f9b7-40e5-b493-b165275bbc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548a8-ba52-4d20-9c2e-879fac6ecd7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eb41eca-5f27-4f70-b3d9-a14c4bf524a9}" ma:internalName="TaxCatchAll" ma:showField="CatchAllData" ma:web="5c3548a8-ba52-4d20-9c2e-879fac6ecd7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a73f3cd-b925-4ccb-8cc3-8d7f5400241a">
      <Terms xmlns="http://schemas.microsoft.com/office/infopath/2007/PartnerControls"/>
    </lcf76f155ced4ddcb4097134ff3c332f>
    <TaxCatchAll xmlns="5c3548a8-ba52-4d20-9c2e-879fac6ecd7f" xsi:nil="true"/>
  </documentManagement>
</p:properties>
</file>

<file path=customXml/itemProps1.xml><?xml version="1.0" encoding="utf-8"?>
<ds:datastoreItem xmlns:ds="http://schemas.openxmlformats.org/officeDocument/2006/customXml" ds:itemID="{C4A34061-74AD-4C91-9C55-DA62FFEE22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73f3cd-b925-4ccb-8cc3-8d7f5400241a"/>
    <ds:schemaRef ds:uri="5c3548a8-ba52-4d20-9c2e-879fac6ecd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4A4239-BE38-4873-B9A5-E89D197CC3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6E0A90-3420-43AA-955C-CB045077CD61}">
  <ds:schemaRefs>
    <ds:schemaRef ds:uri="1a73f3cd-b925-4ccb-8cc3-8d7f5400241a"/>
    <ds:schemaRef ds:uri="5c3548a8-ba52-4d20-9c2e-879fac6ecd7f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Tereza Dvořáková</dc:creator>
  <cp:lastModifiedBy>Tereza Dvořáková</cp:lastModifiedBy>
  <cp:revision>2</cp:revision>
  <dcterms:created xsi:type="dcterms:W3CDTF">2022-08-31T13:15:37Z</dcterms:created>
  <dcterms:modified xsi:type="dcterms:W3CDTF">2025-07-16T14:20:48Z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0x010100D3E3B2E307AAEC4F90F7DE17189CCCF6</vt:lpwstr>
  </property>
  <property fmtid="{D5CDD505-2E9C-101B-9397-08002B2CF9AE}" pid="3" name="MediaServiceImageTags">
    <vt:lpwstr/>
  </property>
</Properties>
</file>