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72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14"/>
    <p:restoredTop sz="94690"/>
  </p:normalViewPr>
  <p:slideViewPr>
    <p:cSldViewPr snapToGrid="0" snapToObjects="1">
      <p:cViewPr varScale="1">
        <p:scale>
          <a:sx n="105" d="100"/>
          <a:sy n="105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te Meeus" userId="edd5274a-e4b8-4ed5-b118-3049e4bf6e45" providerId="ADAL" clId="{99195AA2-0D1E-406A-A447-7DE2E86C6229}"/>
    <pc:docChg chg="delSld">
      <pc:chgData name="Dante Meeus" userId="edd5274a-e4b8-4ed5-b118-3049e4bf6e45" providerId="ADAL" clId="{99195AA2-0D1E-406A-A447-7DE2E86C6229}" dt="2024-10-25T05:30:13.989" v="13" actId="47"/>
      <pc:docMkLst>
        <pc:docMk/>
      </pc:docMkLst>
      <pc:sldChg chg="del">
        <pc:chgData name="Dante Meeus" userId="edd5274a-e4b8-4ed5-b118-3049e4bf6e45" providerId="ADAL" clId="{99195AA2-0D1E-406A-A447-7DE2E86C6229}" dt="2024-10-25T05:30:09.955" v="6" actId="47"/>
        <pc:sldMkLst>
          <pc:docMk/>
          <pc:sldMk cId="1014304967" sldId="256"/>
        </pc:sldMkLst>
      </pc:sldChg>
      <pc:sldChg chg="del">
        <pc:chgData name="Dante Meeus" userId="edd5274a-e4b8-4ed5-b118-3049e4bf6e45" providerId="ADAL" clId="{99195AA2-0D1E-406A-A447-7DE2E86C6229}" dt="2024-10-25T05:30:06.937" v="1" actId="47"/>
        <pc:sldMkLst>
          <pc:docMk/>
          <pc:sldMk cId="3515866398" sldId="258"/>
        </pc:sldMkLst>
      </pc:sldChg>
      <pc:sldChg chg="del">
        <pc:chgData name="Dante Meeus" userId="edd5274a-e4b8-4ed5-b118-3049e4bf6e45" providerId="ADAL" clId="{99195AA2-0D1E-406A-A447-7DE2E86C6229}" dt="2024-10-25T05:30:06.120" v="0" actId="47"/>
        <pc:sldMkLst>
          <pc:docMk/>
          <pc:sldMk cId="3592601039" sldId="259"/>
        </pc:sldMkLst>
      </pc:sldChg>
      <pc:sldChg chg="del">
        <pc:chgData name="Dante Meeus" userId="edd5274a-e4b8-4ed5-b118-3049e4bf6e45" providerId="ADAL" clId="{99195AA2-0D1E-406A-A447-7DE2E86C6229}" dt="2024-10-25T05:30:08.137" v="2" actId="47"/>
        <pc:sldMkLst>
          <pc:docMk/>
          <pc:sldMk cId="2745733988" sldId="260"/>
        </pc:sldMkLst>
      </pc:sldChg>
      <pc:sldChg chg="del">
        <pc:chgData name="Dante Meeus" userId="edd5274a-e4b8-4ed5-b118-3049e4bf6e45" providerId="ADAL" clId="{99195AA2-0D1E-406A-A447-7DE2E86C6229}" dt="2024-10-25T05:30:10.366" v="7" actId="47"/>
        <pc:sldMkLst>
          <pc:docMk/>
          <pc:sldMk cId="1968727018" sldId="261"/>
        </pc:sldMkLst>
      </pc:sldChg>
      <pc:sldChg chg="del">
        <pc:chgData name="Dante Meeus" userId="edd5274a-e4b8-4ed5-b118-3049e4bf6e45" providerId="ADAL" clId="{99195AA2-0D1E-406A-A447-7DE2E86C6229}" dt="2024-10-25T05:30:10.686" v="8" actId="47"/>
        <pc:sldMkLst>
          <pc:docMk/>
          <pc:sldMk cId="3737004406" sldId="262"/>
        </pc:sldMkLst>
      </pc:sldChg>
      <pc:sldChg chg="del">
        <pc:chgData name="Dante Meeus" userId="edd5274a-e4b8-4ed5-b118-3049e4bf6e45" providerId="ADAL" clId="{99195AA2-0D1E-406A-A447-7DE2E86C6229}" dt="2024-10-25T05:30:11.478" v="10" actId="47"/>
        <pc:sldMkLst>
          <pc:docMk/>
          <pc:sldMk cId="3422752513" sldId="263"/>
        </pc:sldMkLst>
      </pc:sldChg>
      <pc:sldChg chg="del">
        <pc:chgData name="Dante Meeus" userId="edd5274a-e4b8-4ed5-b118-3049e4bf6e45" providerId="ADAL" clId="{99195AA2-0D1E-406A-A447-7DE2E86C6229}" dt="2024-10-25T05:30:12.483" v="12" actId="47"/>
        <pc:sldMkLst>
          <pc:docMk/>
          <pc:sldMk cId="2751865674" sldId="265"/>
        </pc:sldMkLst>
      </pc:sldChg>
      <pc:sldChg chg="del">
        <pc:chgData name="Dante Meeus" userId="edd5274a-e4b8-4ed5-b118-3049e4bf6e45" providerId="ADAL" clId="{99195AA2-0D1E-406A-A447-7DE2E86C6229}" dt="2024-10-25T05:30:08.584" v="3" actId="47"/>
        <pc:sldMkLst>
          <pc:docMk/>
          <pc:sldMk cId="18840913" sldId="266"/>
        </pc:sldMkLst>
      </pc:sldChg>
      <pc:sldChg chg="del">
        <pc:chgData name="Dante Meeus" userId="edd5274a-e4b8-4ed5-b118-3049e4bf6e45" providerId="ADAL" clId="{99195AA2-0D1E-406A-A447-7DE2E86C6229}" dt="2024-10-25T05:30:13.989" v="13" actId="47"/>
        <pc:sldMkLst>
          <pc:docMk/>
          <pc:sldMk cId="2283271720" sldId="267"/>
        </pc:sldMkLst>
      </pc:sldChg>
      <pc:sldChg chg="del">
        <pc:chgData name="Dante Meeus" userId="edd5274a-e4b8-4ed5-b118-3049e4bf6e45" providerId="ADAL" clId="{99195AA2-0D1E-406A-A447-7DE2E86C6229}" dt="2024-10-25T05:30:11.110" v="9" actId="47"/>
        <pc:sldMkLst>
          <pc:docMk/>
          <pc:sldMk cId="1392763883" sldId="268"/>
        </pc:sldMkLst>
      </pc:sldChg>
      <pc:sldChg chg="del">
        <pc:chgData name="Dante Meeus" userId="edd5274a-e4b8-4ed5-b118-3049e4bf6e45" providerId="ADAL" clId="{99195AA2-0D1E-406A-A447-7DE2E86C6229}" dt="2024-10-25T05:30:12.011" v="11" actId="47"/>
        <pc:sldMkLst>
          <pc:docMk/>
          <pc:sldMk cId="2634861670" sldId="269"/>
        </pc:sldMkLst>
      </pc:sldChg>
      <pc:sldChg chg="del">
        <pc:chgData name="Dante Meeus" userId="edd5274a-e4b8-4ed5-b118-3049e4bf6e45" providerId="ADAL" clId="{99195AA2-0D1E-406A-A447-7DE2E86C6229}" dt="2024-10-25T05:30:09.032" v="4" actId="47"/>
        <pc:sldMkLst>
          <pc:docMk/>
          <pc:sldMk cId="3560910185" sldId="270"/>
        </pc:sldMkLst>
      </pc:sldChg>
      <pc:sldChg chg="del">
        <pc:chgData name="Dante Meeus" userId="edd5274a-e4b8-4ed5-b118-3049e4bf6e45" providerId="ADAL" clId="{99195AA2-0D1E-406A-A447-7DE2E86C6229}" dt="2024-10-25T05:30:09.543" v="5" actId="47"/>
        <pc:sldMkLst>
          <pc:docMk/>
          <pc:sldMk cId="90873920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24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97C56A4-E46F-3B47-81AB-75B05CEEE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0" y="682894"/>
            <a:ext cx="8703870" cy="1781236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0DEED69-2338-4843-8A94-7D6E07EDD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810" y="2601119"/>
            <a:ext cx="484439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0905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A7286-EBA4-D746-BA12-42AB348E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9075"/>
            <a:ext cx="10515600" cy="1325563"/>
          </a:xfr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3E25A9-CC8C-E54E-8D19-235D158B6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25625"/>
            <a:ext cx="10515600" cy="4351338"/>
          </a:xfrm>
          <a:noFill/>
          <a:ln>
            <a:noFill/>
          </a:ln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Trebuchet MS" panose="020B0703020202090204" pitchFamily="34" charset="0"/>
              </a:defRPr>
            </a:lvl3pPr>
            <a:lvl4pPr>
              <a:defRPr b="0" i="0">
                <a:solidFill>
                  <a:schemeClr val="accent2"/>
                </a:solidFill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8920B-83DA-CC44-BB6D-74725B84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6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047B8E73-E485-EC49-AB94-0436EEF82873}" type="datetimeFigureOut">
              <a:rPr lang="fr-FR" smtClean="0"/>
              <a:pPr/>
              <a:t>25/10/2024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ED1AB6-FD26-834B-BED7-12887573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E8BBDB-A860-6141-A354-37C2CAC3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99EC9F44-7202-7349-9AA1-79CDD754470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AC91D03-4774-D840-AF61-298A2FFBF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993" y="5546956"/>
            <a:ext cx="630007" cy="6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DA66B6-9C90-964F-893F-5044FD61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5A3D53-4B58-A548-986B-1707D115F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825625"/>
            <a:ext cx="5181600" cy="4351338"/>
          </a:xfr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solidFill>
                  <a:schemeClr val="accent2"/>
                </a:solidFill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0CA850-3B5D-1845-BBD4-1B5AD34C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1600" y="1825625"/>
            <a:ext cx="5181600" cy="3939334"/>
          </a:xfr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solidFill>
                  <a:schemeClr val="accent2"/>
                </a:solidFill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445386-43FC-C645-AF09-7423B06B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047B8E73-E485-EC49-AB94-0436EEF82873}" type="datetimeFigureOut">
              <a:rPr lang="fr-FR" smtClean="0"/>
              <a:pPr/>
              <a:t>25/10/2024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5F876-190E-6547-BC8F-985CA71A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5E316-E31E-8348-8B76-D26894BE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99EC9F44-7202-7349-9AA1-79CDD754470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38C25DF-E7BE-EB47-8EB9-2FC1D34577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993" y="5546956"/>
            <a:ext cx="630007" cy="6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72DFE-921F-244E-BCE1-74CAA6FE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D046C6-9F70-3E49-BDAC-4130D8E9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047B8E73-E485-EC49-AB94-0436EEF82873}" type="datetimeFigureOut">
              <a:rPr lang="fr-FR" smtClean="0"/>
              <a:pPr/>
              <a:t>25/10/2024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5080AC-3335-FB44-A026-450289F0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B6954F-652A-0247-BE78-817E06B4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99EC9F44-7202-7349-9AA1-79CDD754470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431B3181-3BED-F240-80C5-1142B73E5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993" y="5546956"/>
            <a:ext cx="630007" cy="6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76F377-B314-B44C-9723-6BF586CB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047B8E73-E485-EC49-AB94-0436EEF82873}" type="datetimeFigureOut">
              <a:rPr lang="fr-FR" smtClean="0"/>
              <a:pPr/>
              <a:t>25/10/2024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AF50CE-646A-C940-AB98-32735CEC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FFAD18-763A-8B49-91B8-B3A12FB0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99EC9F44-7202-7349-9AA1-79CDD754470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153C61D-FE33-4F4B-B60F-DF5B6AAE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993" y="5546956"/>
            <a:ext cx="630007" cy="6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2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657A1-BF72-C149-B202-2D96A052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48A423-B0CF-9240-9C38-4CC05507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solidFill>
                  <a:schemeClr val="accent2"/>
                </a:solidFill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32E095-6FB6-104E-AA6E-1CE3626A4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757B74-4B3C-B24D-8A10-2491C55F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047B8E73-E485-EC49-AB94-0436EEF82873}" type="datetimeFigureOut">
              <a:rPr lang="fr-FR" smtClean="0"/>
              <a:pPr/>
              <a:t>25/10/2024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ABD16B-E694-854A-A3DE-4506E0FF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A04916-B601-F142-879A-AB12A1A8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99EC9F44-7202-7349-9AA1-79CDD754470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4EA321-A829-7A41-95CF-EB861231C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993" y="5546956"/>
            <a:ext cx="630007" cy="6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0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703B-2D19-1C47-9DE5-A6133622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673316-A9E4-A449-B005-E606EEBBD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1C1CF7-4A50-A34B-A222-EA32A5A33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8D6C20-0D37-F54D-9C0F-A52D0B29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047B8E73-E485-EC49-AB94-0436EEF82873}" type="datetimeFigureOut">
              <a:rPr lang="fr-FR" smtClean="0"/>
              <a:pPr/>
              <a:t>25/10/2024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AF35CC-CE1D-984B-AD67-5C45A690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A2F881-7FFF-3541-9ECB-E60B69E2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99EC9F44-7202-7349-9AA1-79CDD754470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90050076-BDE5-D747-8292-BB5494A52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993" y="5546956"/>
            <a:ext cx="630007" cy="6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7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87D77-8BDA-AB44-B59D-B8539CE53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694" y="679513"/>
            <a:ext cx="9144000" cy="2387600"/>
          </a:xfrm>
        </p:spPr>
        <p:txBody>
          <a:bodyPr anchor="t">
            <a:noAutofit/>
          </a:bodyPr>
          <a:lstStyle>
            <a:lvl1pPr algn="r">
              <a:defRPr lang="fr-FR" sz="8800" b="0" i="0" dirty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7296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87D77-8BDA-AB44-B59D-B8539CE53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0" y="682894"/>
            <a:ext cx="8703870" cy="1781236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79C527-9172-CC46-86E1-DC65D71F6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810" y="2601119"/>
            <a:ext cx="484439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5788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E2FF0F8-E15B-9B4C-8EE3-517277527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0" y="682894"/>
            <a:ext cx="8703870" cy="1781236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DA8ADF5-DE29-5547-B99E-66D2CD086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810" y="2601119"/>
            <a:ext cx="484439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3574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A01C054-0B06-994F-8C57-4A07C6122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0" y="682894"/>
            <a:ext cx="8703870" cy="1781236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7F7FA8DD-BDEA-1D4D-87AC-8FC9DEA11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810" y="2601119"/>
            <a:ext cx="484439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0063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7D5EEE0-508F-D941-BD97-B0667D6E7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0" y="682894"/>
            <a:ext cx="8703870" cy="1781236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DF2C602E-3BFC-F748-B63B-3C645F429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810" y="2601119"/>
            <a:ext cx="484439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8202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594EB78-A11A-6647-B3C8-1D5632B44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0" y="682894"/>
            <a:ext cx="8703870" cy="1781236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E7598C9D-60BC-4B4B-98F9-281BF133C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810" y="2601119"/>
            <a:ext cx="484439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78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A4016C9-F9C6-1349-B9B1-77736EE13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0" y="682894"/>
            <a:ext cx="8703870" cy="1781236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CFFD0DF-1A39-CA41-B2F6-52BE64AA3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810" y="2601119"/>
            <a:ext cx="484439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2644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0C2A700-7106-6549-A387-B0D700408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0" y="682894"/>
            <a:ext cx="8703870" cy="1781236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0264AA83-A459-E948-AD57-B33C3393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810" y="2601119"/>
            <a:ext cx="484439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576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291F08-7AD6-CB41-A24E-80C600B0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9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0FF47E-C3B0-0143-BE84-50741082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B85C29-4CF9-9A4D-84F0-02C5E73DE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3"/>
                </a:solidFill>
                <a:latin typeface="Trebuchet MS" panose="020B0703020202090204" pitchFamily="34" charset="0"/>
              </a:defRPr>
            </a:lvl1pPr>
          </a:lstStyle>
          <a:p>
            <a:fld id="{047B8E73-E485-EC49-AB94-0436EEF82873}" type="datetimeFigureOut">
              <a:rPr lang="fr-FR" smtClean="0"/>
              <a:pPr/>
              <a:t>25/10/2024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F93638-537F-2044-BF5F-EC5273F57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accent3"/>
                </a:solidFill>
                <a:latin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CD424F-4EAB-D04F-BD3E-27F10CCF0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</a:defRPr>
            </a:lvl1pPr>
          </a:lstStyle>
          <a:p>
            <a:fld id="{99EC9F44-7202-7349-9AA1-79CDD754470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94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8" r:id="rId3"/>
    <p:sldLayoutId id="2147483664" r:id="rId4"/>
    <p:sldLayoutId id="2147483649" r:id="rId5"/>
    <p:sldLayoutId id="2147483665" r:id="rId6"/>
    <p:sldLayoutId id="2147483659" r:id="rId7"/>
    <p:sldLayoutId id="2147483666" r:id="rId8"/>
    <p:sldLayoutId id="2147483660" r:id="rId9"/>
    <p:sldLayoutId id="2147483667" r:id="rId10"/>
    <p:sldLayoutId id="2147483650" r:id="rId11"/>
    <p:sldLayoutId id="2147483652" r:id="rId12"/>
    <p:sldLayoutId id="2147483654" r:id="rId13"/>
    <p:sldLayoutId id="2147483655" r:id="rId14"/>
    <p:sldLayoutId id="2147483656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385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SS44">
      <a:dk1>
        <a:srgbClr val="09335F"/>
      </a:dk1>
      <a:lt1>
        <a:srgbClr val="FFFFFF"/>
      </a:lt1>
      <a:dk2>
        <a:srgbClr val="196CAB"/>
      </a:dk2>
      <a:lt2>
        <a:srgbClr val="E7E6E6"/>
      </a:lt2>
      <a:accent1>
        <a:srgbClr val="EB5D6A"/>
      </a:accent1>
      <a:accent2>
        <a:srgbClr val="46B9E4"/>
      </a:accent2>
      <a:accent3>
        <a:srgbClr val="838695"/>
      </a:accent3>
      <a:accent4>
        <a:srgbClr val="D7A353"/>
      </a:accent4>
      <a:accent5>
        <a:srgbClr val="FFE2CF"/>
      </a:accent5>
      <a:accent6>
        <a:srgbClr val="C5F0F4"/>
      </a:accent6>
      <a:hlink>
        <a:srgbClr val="46B9E4"/>
      </a:hlink>
      <a:folHlink>
        <a:srgbClr val="46B9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9BCB8C0A0FE348A4E01F577ACA799D" ma:contentTypeVersion="18" ma:contentTypeDescription="Een nieuw document maken." ma:contentTypeScope="" ma:versionID="b445198c2a4f72dd2a00b881627f3242">
  <xsd:schema xmlns:xsd="http://www.w3.org/2001/XMLSchema" xmlns:xs="http://www.w3.org/2001/XMLSchema" xmlns:p="http://schemas.microsoft.com/office/2006/metadata/properties" xmlns:ns2="e7dcacde-b02b-41b5-b91e-11462ed940e7" xmlns:ns3="ae2a6c73-ca8c-4dc7-92ce-a4f7a413cbc5" targetNamespace="http://schemas.microsoft.com/office/2006/metadata/properties" ma:root="true" ma:fieldsID="cc408ec264b1fa8e8aea09975a3736b7" ns2:_="" ns3:_="">
    <xsd:import namespace="e7dcacde-b02b-41b5-b91e-11462ed940e7"/>
    <xsd:import namespace="ae2a6c73-ca8c-4dc7-92ce-a4f7a413c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cacde-b02b-41b5-b91e-11462ed94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5303fb8-bf86-4c8f-83e8-9c9a814706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a6c73-ca8c-4dc7-92ce-a4f7a413c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aabf75-0208-47f7-85e2-520b5c52b31e}" ma:internalName="TaxCatchAll" ma:showField="CatchAllData" ma:web="ae2a6c73-ca8c-4dc7-92ce-a4f7a413c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2a6c73-ca8c-4dc7-92ce-a4f7a413cbc5" xsi:nil="true"/>
    <lcf76f155ced4ddcb4097134ff3c332f xmlns="e7dcacde-b02b-41b5-b91e-11462ed940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C02930-FB06-48E7-9B38-A06E12A7FD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237626-05BC-42CD-B671-7632DAE72AF8}"/>
</file>

<file path=customXml/itemProps3.xml><?xml version="1.0" encoding="utf-8"?>
<ds:datastoreItem xmlns:ds="http://schemas.openxmlformats.org/officeDocument/2006/customXml" ds:itemID="{FD5B32F7-221C-4CC1-A3EE-0749D90FDF5E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Poppins</vt:lpstr>
      <vt:lpstr>Trebuchet MS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Dante Meeus</cp:lastModifiedBy>
  <cp:revision>13</cp:revision>
  <dcterms:created xsi:type="dcterms:W3CDTF">2023-12-05T09:30:37Z</dcterms:created>
  <dcterms:modified xsi:type="dcterms:W3CDTF">2024-10-25T05:30:15Z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0x010100149BCB8C0A0FE348A4E01F577ACA799D</vt:lpwstr>
  </property>
</Properties>
</file>